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57" r:id="rId4"/>
    <p:sldId id="260" r:id="rId5"/>
    <p:sldId id="259" r:id="rId6"/>
    <p:sldId id="261" r:id="rId7"/>
    <p:sldId id="262" r:id="rId8"/>
    <p:sldId id="267" r:id="rId9"/>
    <p:sldId id="265" r:id="rId10"/>
    <p:sldId id="268"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27" autoAdjust="0"/>
  </p:normalViewPr>
  <p:slideViewPr>
    <p:cSldViewPr>
      <p:cViewPr varScale="1">
        <p:scale>
          <a:sx n="77" d="100"/>
          <a:sy n="77" d="100"/>
        </p:scale>
        <p:origin x="-25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C0DD8-D460-49B1-9A51-E61ABCC093B0}" type="datetimeFigureOut">
              <a:rPr lang="en-CA" smtClean="0"/>
              <a:pPr/>
              <a:t>23/07/2020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1EC19-4C71-4BB6-8C98-23A3410526E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Welcome to the GDI Library series of video tips.</a:t>
            </a:r>
          </a:p>
          <a:p>
            <a:r>
              <a:rPr lang="en-CA"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371EC19-4C71-4BB6-8C98-23A3410526E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Remember that the virtual browse includes physical materials from all three GDI Library branches in the province, including Prince Albert, Regina, and Saskatoon.  Check the “Get It” section of catalogue records to see where the material is physically located, and whether it is available. If you need help requesting materials from other branches in the province, please see the video on that topic, or ask staff for assistance. </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Thanks for watching! Be sure to contact staff if you run into difficulty, or have other questions about library services.</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11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To make it easier to find relevant resources, libraries keep non-fiction materials about the same subject, and fiction by the same author together on the shelves. When you’re not sure exactly what you’re looking for, finding one really relevant item and browsing the shelves in its immediate vicinity is often a useful strategy for finding other useful items.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When it’s not possible to browse the shelves in person, you can do so virtually from any internet-connected device. Here’s how.</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71EC19-4C71-4BB6-8C98-23A3410526E1}"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Get started by going to the library’s catalogue. Use the URL on your screen, or scan the QR code on your mobile device.</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Do a search for a topic or an author, or a book title if you already have a relevant resource in mind. For this demo, we’ll search on the topic of “alphabet books.” Because we’re interested in seeing the physical materials available in the library (and not as interested in digital content, which doesn’t appear on library shelves), we’ll search in the “GDI Libraries” scope. For more information about search scopes, please see the video on that topic.</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71EC19-4C71-4BB6-8C98-23A3410526E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From the search results, choose one of the items that looks relevant, and click on it. </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Once you’re in the record, you can click on the “Virtual Browse” link on the left side of your screen…</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71EC19-4C71-4BB6-8C98-23A3410526E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…or you can simply scroll down to the bottom of your screen. The item you originally clicked on will be in the middle of the display; you can click on the arrows to the left and right to see other materials shelved near that book.</a:t>
            </a:r>
          </a:p>
          <a:p>
            <a:endParaRPr lang="en-CA" dirty="0"/>
          </a:p>
        </p:txBody>
      </p:sp>
      <p:sp>
        <p:nvSpPr>
          <p:cNvPr id="4" name="Slide Number Placeholder 3"/>
          <p:cNvSpPr>
            <a:spLocks noGrp="1"/>
          </p:cNvSpPr>
          <p:nvPr>
            <p:ph type="sldNum" sz="quarter" idx="10"/>
          </p:nvPr>
        </p:nvSpPr>
        <p:spPr/>
        <p:txBody>
          <a:bodyPr/>
          <a:lstStyle/>
          <a:p>
            <a:fld id="{4371EC19-4C71-4BB6-8C98-23A3410526E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If any of these look interesting, you can click on the book cover to see </a:t>
            </a:r>
            <a:r>
              <a:rPr lang="en-CA" sz="1200" kern="1200" dirty="0" smtClean="0">
                <a:solidFill>
                  <a:schemeClr val="tx1"/>
                </a:solidFill>
                <a:latin typeface="+mn-lt"/>
                <a:ea typeface="+mn-ea"/>
                <a:cs typeface="+mn-cs"/>
              </a:rPr>
              <a:t>additional details</a:t>
            </a:r>
            <a:r>
              <a:rPr lang="en-CA" sz="1200" kern="1200" dirty="0" smtClean="0">
                <a:solidFill>
                  <a:schemeClr val="tx1"/>
                </a:solidFill>
                <a:latin typeface="+mn-lt"/>
                <a:ea typeface="+mn-ea"/>
                <a:cs typeface="+mn-cs"/>
              </a:rPr>
              <a:t>…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71EC19-4C71-4BB6-8C98-23A3410526E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…including subject headings, a summary in some cases, and the length of the item. When you’re ready to continue browsing, scroll down to the “Virtual Browse” section again. </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71EC19-4C71-4BB6-8C98-23A3410526E1}"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ACBB3-44B5-47E5-98FF-986E271F47BB}" type="datetimeFigureOut">
              <a:rPr lang="en-CA" smtClean="0"/>
              <a:pPr/>
              <a:t>23/07/2020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57B0A4-248D-41C6-9279-634FEC26ACA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ACBB3-44B5-47E5-98FF-986E271F47BB}" type="datetimeFigureOut">
              <a:rPr lang="en-CA" smtClean="0"/>
              <a:pPr/>
              <a:t>23/07/2020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B0A4-248D-41C6-9279-634FEC26ACA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inyurl.com/gdilib"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hyperlink" Target="https://gdins.org/student-services/library/conta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tinyurl.com/gdili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GDI Library Video Tips</a:t>
            </a:r>
            <a:endParaRPr lang="en-CA" b="1" dirty="0"/>
          </a:p>
        </p:txBody>
      </p:sp>
      <p:sp>
        <p:nvSpPr>
          <p:cNvPr id="3" name="Subtitle 2"/>
          <p:cNvSpPr>
            <a:spLocks noGrp="1"/>
          </p:cNvSpPr>
          <p:nvPr>
            <p:ph type="subTitle" idx="1"/>
          </p:nvPr>
        </p:nvSpPr>
        <p:spPr>
          <a:xfrm>
            <a:off x="827584" y="3886200"/>
            <a:ext cx="7560840" cy="1343000"/>
          </a:xfrm>
        </p:spPr>
        <p:txBody>
          <a:bodyPr>
            <a:normAutofit/>
          </a:bodyPr>
          <a:lstStyle/>
          <a:p>
            <a:r>
              <a:rPr lang="en-CA" i="1" dirty="0" smtClean="0">
                <a:solidFill>
                  <a:srgbClr val="0000FF"/>
                </a:solidFill>
              </a:rPr>
              <a:t>Browsing library shelves from outside the library</a:t>
            </a:r>
            <a:endParaRPr lang="en-CA" i="1" dirty="0">
              <a:solidFill>
                <a:srgbClr val="0000FF"/>
              </a:solidFill>
            </a:endParaRPr>
          </a:p>
        </p:txBody>
      </p:sp>
      <p:pic>
        <p:nvPicPr>
          <p:cNvPr id="6" name="Picture 5" descr="Library banner.JPG"/>
          <p:cNvPicPr>
            <a:picLocks noChangeAspect="1"/>
          </p:cNvPicPr>
          <p:nvPr/>
        </p:nvPicPr>
        <p:blipFill>
          <a:blip r:embed="rId3" cstate="print"/>
          <a:stretch>
            <a:fillRect/>
          </a:stretch>
        </p:blipFill>
        <p:spPr>
          <a:xfrm>
            <a:off x="179512" y="476672"/>
            <a:ext cx="8780166" cy="13633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927100" y="322263"/>
            <a:ext cx="7288213" cy="6211887"/>
          </a:xfrm>
          <a:prstGeom prst="rect">
            <a:avLst/>
          </a:prstGeom>
          <a:noFill/>
          <a:ln w="9525">
            <a:noFill/>
            <a:miter lim="800000"/>
            <a:headEnd/>
            <a:tailEnd/>
          </a:ln>
          <a:effectLst/>
        </p:spPr>
      </p:pic>
      <p:sp>
        <p:nvSpPr>
          <p:cNvPr id="3" name="Rectangle 2"/>
          <p:cNvSpPr/>
          <p:nvPr/>
        </p:nvSpPr>
        <p:spPr>
          <a:xfrm>
            <a:off x="1691680" y="2132856"/>
            <a:ext cx="432048" cy="216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3"/>
            <a:ext cx="7772400" cy="1080120"/>
          </a:xfrm>
        </p:spPr>
        <p:txBody>
          <a:bodyPr/>
          <a:lstStyle/>
          <a:p>
            <a:r>
              <a:rPr lang="en-CA" b="1" dirty="0" smtClean="0"/>
              <a:t>Thanks for watching!</a:t>
            </a:r>
            <a:endParaRPr lang="en-CA" b="1" dirty="0"/>
          </a:p>
        </p:txBody>
      </p:sp>
      <p:sp>
        <p:nvSpPr>
          <p:cNvPr id="3" name="Subtitle 2"/>
          <p:cNvSpPr>
            <a:spLocks noGrp="1"/>
          </p:cNvSpPr>
          <p:nvPr>
            <p:ph type="subTitle" idx="1"/>
          </p:nvPr>
        </p:nvSpPr>
        <p:spPr>
          <a:xfrm>
            <a:off x="179512" y="3573016"/>
            <a:ext cx="8964488" cy="2304256"/>
          </a:xfrm>
        </p:spPr>
        <p:txBody>
          <a:bodyPr>
            <a:normAutofit/>
          </a:bodyPr>
          <a:lstStyle/>
          <a:p>
            <a:pPr algn="l"/>
            <a:r>
              <a:rPr lang="en-CA" sz="2800" b="1" dirty="0" smtClean="0">
                <a:solidFill>
                  <a:schemeClr val="tx1"/>
                </a:solidFill>
              </a:rPr>
              <a:t>Library Catalogue: </a:t>
            </a:r>
            <a:r>
              <a:rPr lang="en-CA" sz="2800" dirty="0" smtClean="0">
                <a:solidFill>
                  <a:schemeClr val="tx1"/>
                </a:solidFill>
                <a:hlinkClick r:id="rId3"/>
              </a:rPr>
              <a:t>https://tinyurl.com/gdilib</a:t>
            </a:r>
            <a:endParaRPr lang="en-CA" sz="2800" dirty="0" smtClean="0">
              <a:solidFill>
                <a:schemeClr val="tx1"/>
              </a:solidFill>
            </a:endParaRPr>
          </a:p>
          <a:p>
            <a:pPr algn="l"/>
            <a:endParaRPr lang="en-CA" sz="2800" b="1" dirty="0" smtClean="0">
              <a:solidFill>
                <a:schemeClr val="tx1"/>
              </a:solidFill>
            </a:endParaRPr>
          </a:p>
          <a:p>
            <a:pPr algn="l"/>
            <a:endParaRPr lang="en-CA" sz="2800" b="1" dirty="0" smtClean="0">
              <a:solidFill>
                <a:schemeClr val="tx1"/>
              </a:solidFill>
            </a:endParaRPr>
          </a:p>
          <a:p>
            <a:pPr algn="l"/>
            <a:r>
              <a:rPr lang="en-CA" sz="2800" b="1" dirty="0" smtClean="0">
                <a:solidFill>
                  <a:schemeClr val="tx1"/>
                </a:solidFill>
              </a:rPr>
              <a:t>Contact:</a:t>
            </a:r>
            <a:r>
              <a:rPr lang="en-CA" sz="2800" dirty="0" smtClean="0">
                <a:solidFill>
                  <a:srgbClr val="0000FF"/>
                </a:solidFill>
              </a:rPr>
              <a:t> </a:t>
            </a:r>
            <a:r>
              <a:rPr lang="en-CA" sz="2800" dirty="0" smtClean="0">
                <a:solidFill>
                  <a:srgbClr val="0000FF"/>
                </a:solidFill>
                <a:hlinkClick r:id="rId4"/>
              </a:rPr>
              <a:t>https://gdins.org/student-services/library/contact/</a:t>
            </a:r>
            <a:r>
              <a:rPr lang="en-CA" sz="2800" dirty="0" smtClean="0">
                <a:solidFill>
                  <a:srgbClr val="0000FF"/>
                </a:solidFill>
              </a:rPr>
              <a:t> </a:t>
            </a:r>
          </a:p>
          <a:p>
            <a:endParaRPr lang="en-CA" i="1" dirty="0">
              <a:solidFill>
                <a:srgbClr val="0000FF"/>
              </a:solidFill>
            </a:endParaRPr>
          </a:p>
        </p:txBody>
      </p:sp>
      <p:pic>
        <p:nvPicPr>
          <p:cNvPr id="6" name="Picture 5" descr="Library banner.JPG"/>
          <p:cNvPicPr>
            <a:picLocks noChangeAspect="1"/>
          </p:cNvPicPr>
          <p:nvPr/>
        </p:nvPicPr>
        <p:blipFill>
          <a:blip r:embed="rId5" cstate="print"/>
          <a:stretch>
            <a:fillRect/>
          </a:stretch>
        </p:blipFill>
        <p:spPr>
          <a:xfrm>
            <a:off x="179512" y="476672"/>
            <a:ext cx="8780166" cy="1363326"/>
          </a:xfrm>
          <a:prstGeom prst="rect">
            <a:avLst/>
          </a:prstGeom>
        </p:spPr>
      </p:pic>
      <p:pic>
        <p:nvPicPr>
          <p:cNvPr id="7" name="Picture 6" descr="Qr-primo.png"/>
          <p:cNvPicPr>
            <a:picLocks noChangeAspect="1"/>
          </p:cNvPicPr>
          <p:nvPr/>
        </p:nvPicPr>
        <p:blipFill>
          <a:blip r:embed="rId6" cstate="print"/>
          <a:stretch>
            <a:fillRect/>
          </a:stretch>
        </p:blipFill>
        <p:spPr>
          <a:xfrm>
            <a:off x="7020272" y="3140968"/>
            <a:ext cx="1800200" cy="180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2251.JPG"/>
          <p:cNvPicPr>
            <a:picLocks noChangeAspect="1"/>
          </p:cNvPicPr>
          <p:nvPr/>
        </p:nvPicPr>
        <p:blipFill>
          <a:blip r:embed="rId3" cstate="print"/>
          <a:stretch>
            <a:fillRect/>
          </a:stretch>
        </p:blipFill>
        <p:spPr>
          <a:xfrm>
            <a:off x="4427984" y="3194974"/>
            <a:ext cx="4427984" cy="3320988"/>
          </a:xfrm>
          <a:prstGeom prst="rect">
            <a:avLst/>
          </a:prstGeom>
        </p:spPr>
      </p:pic>
      <p:pic>
        <p:nvPicPr>
          <p:cNvPr id="9" name="Picture 8" descr="IMG_2252.JPG"/>
          <p:cNvPicPr>
            <a:picLocks noChangeAspect="1"/>
          </p:cNvPicPr>
          <p:nvPr/>
        </p:nvPicPr>
        <p:blipFill>
          <a:blip r:embed="rId4" cstate="print"/>
          <a:stretch>
            <a:fillRect/>
          </a:stretch>
        </p:blipFill>
        <p:spPr>
          <a:xfrm>
            <a:off x="323528" y="260648"/>
            <a:ext cx="4896544" cy="3672408"/>
          </a:xfrm>
          <a:prstGeom prst="rect">
            <a:avLst/>
          </a:prstGeom>
        </p:spPr>
      </p:pic>
      <p:sp>
        <p:nvSpPr>
          <p:cNvPr id="10" name="Subtitle 2"/>
          <p:cNvSpPr>
            <a:spLocks noGrp="1"/>
          </p:cNvSpPr>
          <p:nvPr>
            <p:ph type="subTitle" idx="1"/>
          </p:nvPr>
        </p:nvSpPr>
        <p:spPr>
          <a:xfrm>
            <a:off x="5436096" y="692696"/>
            <a:ext cx="3384376" cy="1944216"/>
          </a:xfrm>
        </p:spPr>
        <p:txBody>
          <a:bodyPr>
            <a:normAutofit fontScale="92500"/>
          </a:bodyPr>
          <a:lstStyle/>
          <a:p>
            <a:r>
              <a:rPr lang="en-CA" i="1" dirty="0" smtClean="0">
                <a:solidFill>
                  <a:srgbClr val="0000FF"/>
                </a:solidFill>
              </a:rPr>
              <a:t>Non-fiction books on the similar subjects file together on the shelves</a:t>
            </a:r>
            <a:endParaRPr lang="en-CA" i="1" dirty="0">
              <a:solidFill>
                <a:srgbClr val="0000FF"/>
              </a:solidFill>
            </a:endParaRPr>
          </a:p>
        </p:txBody>
      </p:sp>
      <p:sp>
        <p:nvSpPr>
          <p:cNvPr id="11" name="Subtitle 2"/>
          <p:cNvSpPr txBox="1">
            <a:spLocks/>
          </p:cNvSpPr>
          <p:nvPr/>
        </p:nvSpPr>
        <p:spPr>
          <a:xfrm>
            <a:off x="611560" y="4437112"/>
            <a:ext cx="3384376" cy="1944216"/>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1" u="none" strike="noStrike" kern="1200" cap="none" spc="0" normalizeH="0" baseline="0" noProof="0" dirty="0" smtClean="0">
                <a:ln>
                  <a:noFill/>
                </a:ln>
                <a:solidFill>
                  <a:srgbClr val="0000FF"/>
                </a:solidFill>
                <a:effectLst/>
                <a:uLnTx/>
                <a:uFillTx/>
                <a:latin typeface="+mn-lt"/>
                <a:ea typeface="+mn-ea"/>
                <a:cs typeface="+mn-cs"/>
              </a:rPr>
              <a:t>Fiction by the same author files together on the shelves</a:t>
            </a:r>
            <a:endParaRPr kumimoji="0" lang="en-CA" sz="3200" b="0" i="1"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r-primo.png"/>
          <p:cNvPicPr>
            <a:picLocks noChangeAspect="1"/>
          </p:cNvPicPr>
          <p:nvPr/>
        </p:nvPicPr>
        <p:blipFill>
          <a:blip r:embed="rId3" cstate="print"/>
          <a:stretch>
            <a:fillRect/>
          </a:stretch>
        </p:blipFill>
        <p:spPr>
          <a:xfrm>
            <a:off x="6660232" y="4653136"/>
            <a:ext cx="1944216" cy="1944216"/>
          </a:xfrm>
          <a:prstGeom prst="rect">
            <a:avLst/>
          </a:prstGeom>
        </p:spPr>
      </p:pic>
      <p:sp>
        <p:nvSpPr>
          <p:cNvPr id="13" name="Subtitle 2"/>
          <p:cNvSpPr txBox="1">
            <a:spLocks/>
          </p:cNvSpPr>
          <p:nvPr/>
        </p:nvSpPr>
        <p:spPr>
          <a:xfrm>
            <a:off x="323528" y="5301208"/>
            <a:ext cx="5832648" cy="144016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Library Catalogue: </a:t>
            </a:r>
            <a:r>
              <a:rPr kumimoji="0" lang="en-CA" sz="2800" b="0" i="0" u="none" strike="noStrike" kern="1200" cap="none" spc="0" normalizeH="0" baseline="0" noProof="0" dirty="0" smtClean="0">
                <a:ln>
                  <a:noFill/>
                </a:ln>
                <a:solidFill>
                  <a:schemeClr val="tx1"/>
                </a:solidFill>
                <a:effectLst/>
                <a:uLnTx/>
                <a:uFillTx/>
                <a:latin typeface="+mn-lt"/>
                <a:ea typeface="+mn-ea"/>
                <a:cs typeface="+mn-cs"/>
                <a:hlinkClick r:id="rId4"/>
              </a:rPr>
              <a:t>https://tinyurl.com/gdilib</a:t>
            </a:r>
            <a:r>
              <a:rPr kumimoji="0" lang="en-CA"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CA" sz="3200" b="0" i="1" u="none" strike="noStrike" kern="1200" cap="none" spc="0" normalizeH="0" baseline="0" noProof="0" dirty="0" smtClean="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1" u="none" strike="noStrike" kern="1200" cap="none" spc="0" normalizeH="0" baseline="0" noProof="0" dirty="0" smtClean="0">
              <a:ln>
                <a:noFill/>
              </a:ln>
              <a:solidFill>
                <a:srgbClr val="0000FF"/>
              </a:solidFill>
              <a:effectLst/>
              <a:uLnTx/>
              <a:uFillTx/>
              <a:latin typeface="+mn-lt"/>
              <a:ea typeface="+mn-ea"/>
              <a:cs typeface="+mn-cs"/>
            </a:endParaRPr>
          </a:p>
        </p:txBody>
      </p:sp>
      <p:pic>
        <p:nvPicPr>
          <p:cNvPr id="2" name="Picture 3"/>
          <p:cNvPicPr>
            <a:picLocks noChangeAspect="1" noChangeArrowheads="1"/>
          </p:cNvPicPr>
          <p:nvPr/>
        </p:nvPicPr>
        <p:blipFill>
          <a:blip r:embed="rId5" cstate="print"/>
          <a:srcRect/>
          <a:stretch>
            <a:fillRect/>
          </a:stretch>
        </p:blipFill>
        <p:spPr bwMode="auto">
          <a:xfrm>
            <a:off x="323528" y="260648"/>
            <a:ext cx="8535124" cy="3960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1340768"/>
            <a:ext cx="8676455" cy="3692641"/>
          </a:xfrm>
          <a:prstGeom prst="rect">
            <a:avLst/>
          </a:prstGeom>
          <a:noFill/>
          <a:ln w="9525">
            <a:noFill/>
            <a:miter lim="800000"/>
            <a:headEnd/>
            <a:tailEnd/>
          </a:ln>
          <a:effectLst/>
        </p:spPr>
      </p:pic>
      <p:sp>
        <p:nvSpPr>
          <p:cNvPr id="4" name="Rectangle 3"/>
          <p:cNvSpPr/>
          <p:nvPr/>
        </p:nvSpPr>
        <p:spPr>
          <a:xfrm>
            <a:off x="1259632" y="2564904"/>
            <a:ext cx="1944216"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51520" y="260648"/>
            <a:ext cx="8640960" cy="6166634"/>
          </a:xfrm>
          <a:prstGeom prst="rect">
            <a:avLst/>
          </a:prstGeom>
          <a:noFill/>
          <a:ln w="9525">
            <a:noFill/>
            <a:miter lim="800000"/>
            <a:headEnd/>
            <a:tailEnd/>
          </a:ln>
          <a:effectLst/>
        </p:spPr>
      </p:pic>
      <p:sp>
        <p:nvSpPr>
          <p:cNvPr id="7" name="Rectangle 6"/>
          <p:cNvSpPr/>
          <p:nvPr/>
        </p:nvSpPr>
        <p:spPr>
          <a:xfrm>
            <a:off x="1547664" y="2420888"/>
            <a:ext cx="7272808" cy="1728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r="13125"/>
          <a:stretch>
            <a:fillRect/>
          </a:stretch>
        </p:blipFill>
        <p:spPr bwMode="auto">
          <a:xfrm>
            <a:off x="395536" y="836712"/>
            <a:ext cx="8316416" cy="4925708"/>
          </a:xfrm>
          <a:prstGeom prst="rect">
            <a:avLst/>
          </a:prstGeom>
          <a:noFill/>
          <a:ln w="9525">
            <a:noFill/>
            <a:miter lim="800000"/>
            <a:headEnd/>
            <a:tailEnd/>
          </a:ln>
          <a:effectLst/>
        </p:spPr>
      </p:pic>
      <p:sp>
        <p:nvSpPr>
          <p:cNvPr id="6" name="Rectangle 5"/>
          <p:cNvSpPr/>
          <p:nvPr/>
        </p:nvSpPr>
        <p:spPr>
          <a:xfrm>
            <a:off x="1475656" y="3501008"/>
            <a:ext cx="1224136"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r="1724"/>
          <a:stretch>
            <a:fillRect/>
          </a:stretch>
        </p:blipFill>
        <p:spPr bwMode="auto">
          <a:xfrm>
            <a:off x="841375" y="331788"/>
            <a:ext cx="7331025" cy="6192837"/>
          </a:xfrm>
          <a:prstGeom prst="rect">
            <a:avLst/>
          </a:prstGeom>
          <a:noFill/>
          <a:ln w="9525">
            <a:noFill/>
            <a:miter lim="800000"/>
            <a:headEnd/>
            <a:tailEnd/>
          </a:ln>
          <a:effectLst/>
        </p:spPr>
      </p:pic>
      <p:sp>
        <p:nvSpPr>
          <p:cNvPr id="8" name="Rectangle 7"/>
          <p:cNvSpPr/>
          <p:nvPr/>
        </p:nvSpPr>
        <p:spPr>
          <a:xfrm>
            <a:off x="899592" y="5229200"/>
            <a:ext cx="432048"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7452320" y="5229200"/>
            <a:ext cx="432048"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23528" y="260648"/>
            <a:ext cx="8297863" cy="6307137"/>
          </a:xfrm>
          <a:prstGeom prst="rect">
            <a:avLst/>
          </a:prstGeom>
          <a:noFill/>
          <a:ln w="9525">
            <a:noFill/>
            <a:miter lim="800000"/>
            <a:headEnd/>
            <a:tailEnd/>
          </a:ln>
          <a:effectLst/>
        </p:spPr>
      </p:pic>
      <p:sp>
        <p:nvSpPr>
          <p:cNvPr id="6" name="Rectangle 5"/>
          <p:cNvSpPr/>
          <p:nvPr/>
        </p:nvSpPr>
        <p:spPr>
          <a:xfrm>
            <a:off x="5508104" y="4581128"/>
            <a:ext cx="1224136" cy="20882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99592" y="332656"/>
            <a:ext cx="7560840" cy="6187691"/>
          </a:xfrm>
          <a:prstGeom prst="rect">
            <a:avLst/>
          </a:prstGeom>
          <a:noFill/>
          <a:ln w="28575">
            <a:solidFill>
              <a:schemeClr val="tx1"/>
            </a:solidFill>
            <a:miter lim="800000"/>
            <a:headEnd/>
            <a:tailEnd/>
          </a:ln>
          <a:effectLst/>
        </p:spPr>
      </p:pic>
      <p:sp>
        <p:nvSpPr>
          <p:cNvPr id="8" name="Rectangle 7"/>
          <p:cNvSpPr/>
          <p:nvPr/>
        </p:nvSpPr>
        <p:spPr>
          <a:xfrm>
            <a:off x="1835696" y="1196752"/>
            <a:ext cx="57606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835696" y="1700808"/>
            <a:ext cx="57606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835696" y="2348880"/>
            <a:ext cx="720080" cy="14401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Pentagon 10"/>
          <p:cNvSpPr/>
          <p:nvPr/>
        </p:nvSpPr>
        <p:spPr>
          <a:xfrm>
            <a:off x="2699792" y="1268761"/>
            <a:ext cx="432048" cy="720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Pentagon 11"/>
          <p:cNvSpPr/>
          <p:nvPr/>
        </p:nvSpPr>
        <p:spPr>
          <a:xfrm>
            <a:off x="2699792" y="1772817"/>
            <a:ext cx="432048" cy="720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Pentagon 12"/>
          <p:cNvSpPr/>
          <p:nvPr/>
        </p:nvSpPr>
        <p:spPr>
          <a:xfrm>
            <a:off x="2699792" y="2348880"/>
            <a:ext cx="432048" cy="720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504</Words>
  <Application>Microsoft Office PowerPoint</Application>
  <PresentationFormat>On-screen Show (4:3)</PresentationFormat>
  <Paragraphs>35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GDI Library Video Tips</vt:lpstr>
      <vt:lpstr>Slide 2</vt:lpstr>
      <vt:lpstr>Slide 3</vt:lpstr>
      <vt:lpstr>Slide 4</vt:lpstr>
      <vt:lpstr>Slide 5</vt:lpstr>
      <vt:lpstr>Slide 6</vt:lpstr>
      <vt:lpstr>Slide 7</vt:lpstr>
      <vt:lpstr>Slide 8</vt:lpstr>
      <vt:lpstr>Slide 9</vt:lpstr>
      <vt:lpstr>Slide 10</vt:lpstr>
      <vt:lpstr>Thanks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GDI Library Video How-Tos</dc:title>
  <dc:creator>kim</dc:creator>
  <cp:lastModifiedBy>kim</cp:lastModifiedBy>
  <cp:revision>62</cp:revision>
  <dcterms:created xsi:type="dcterms:W3CDTF">2020-06-24T16:59:20Z</dcterms:created>
  <dcterms:modified xsi:type="dcterms:W3CDTF">2020-07-23T15:23:26Z</dcterms:modified>
</cp:coreProperties>
</file>